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14" d="100"/>
          <a:sy n="114" d="100"/>
        </p:scale>
        <p:origin x="-944" y="8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s-ES_tradnl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DB32461A-250E-4A29-9E9B-599CA3838FA1}" type="datetime1">
              <a:rPr lang="en-US" smtClean="0"/>
              <a:pPr/>
              <a:t>2/28/13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81099-48EC-46A3-9530-F58EB96AF77C}" type="datetime1">
              <a:rPr lang="en-US" smtClean="0"/>
              <a:pPr/>
              <a:t>2/28/13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s-ES_tradnl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97E24-FFB9-4C73-8C6D-E02A7AD33DB8}" type="datetime1">
              <a:rPr lang="en-US" smtClean="0"/>
              <a:pPr/>
              <a:t>2/28/13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AD66C-382E-48AD-8F4C-E87C4D4A8B28}" type="datetime1">
              <a:rPr lang="en-US" smtClean="0"/>
              <a:pPr/>
              <a:t>2/28/13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4ADA4-35DF-4BD1-8C53-4246F035229A}" type="datetime1">
              <a:rPr lang="en-US" smtClean="0"/>
              <a:pPr/>
              <a:t>2/28/13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s-ES_tradnl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F63ED-02B1-490A-8EAD-E0CB136D5388}" type="datetime1">
              <a:rPr lang="en-US" smtClean="0"/>
              <a:pPr/>
              <a:t>2/28/13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1BB6-685D-4518-8FAD-1882B9671546}" type="datetime1">
              <a:rPr lang="en-US" smtClean="0"/>
              <a:pPr/>
              <a:t>2/28/13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FFBFE-5C08-4E0E-AF38-FB925F0B4D71}" type="datetime1">
              <a:rPr lang="en-US" smtClean="0"/>
              <a:pPr/>
              <a:t>2/28/13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3242C-D747-4ADD-80D8-99421268E3A8}" type="datetime1">
              <a:rPr lang="en-US" smtClean="0"/>
              <a:pPr/>
              <a:t>2/28/13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s-ES_tradnl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82007-CDD1-4BCF-B9F4-9D458EFEEFE1}" type="datetime1">
              <a:rPr lang="en-US" smtClean="0"/>
              <a:pPr/>
              <a:t>2/28/13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s-ES_tradnl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4F265-CA88-4C30-A9AD-02E6A5184734}" type="datetime1">
              <a:rPr lang="en-US" smtClean="0"/>
              <a:pPr/>
              <a:t>2/28/13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s-ES_tradnl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823242C-D747-4ADD-80D8-99421268E3A8}" type="datetime1">
              <a:rPr lang="en-US" smtClean="0"/>
              <a:pPr/>
              <a:t>2/28/13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CF40B41D-FD10-4A38-B39B-626510BD49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1541" y="947745"/>
            <a:ext cx="6400800" cy="722750"/>
          </a:xfrm>
        </p:spPr>
        <p:txBody>
          <a:bodyPr>
            <a:noAutofit/>
          </a:bodyPr>
          <a:lstStyle/>
          <a:p>
            <a:r>
              <a:rPr lang="en-US" sz="2400" dirty="0" err="1" smtClean="0"/>
              <a:t>Anum</a:t>
            </a:r>
            <a:r>
              <a:rPr lang="en-US" sz="2400" dirty="0" smtClean="0"/>
              <a:t> Sheikh, </a:t>
            </a:r>
            <a:r>
              <a:rPr lang="en-US" sz="2400" dirty="0" err="1" smtClean="0"/>
              <a:t>Geetika</a:t>
            </a:r>
            <a:r>
              <a:rPr lang="en-US" sz="2400" dirty="0" smtClean="0"/>
              <a:t> Kumar, </a:t>
            </a:r>
            <a:r>
              <a:rPr lang="en-US" sz="2400" dirty="0" err="1" smtClean="0"/>
              <a:t>Naimah</a:t>
            </a:r>
            <a:r>
              <a:rPr lang="en-US" sz="2400" dirty="0" smtClean="0"/>
              <a:t> </a:t>
            </a:r>
            <a:r>
              <a:rPr lang="en-US" sz="2400" dirty="0" err="1" smtClean="0"/>
              <a:t>Munim</a:t>
            </a:r>
            <a:endParaRPr lang="en-US" sz="2400" dirty="0"/>
          </a:p>
        </p:txBody>
      </p:sp>
      <p:pic>
        <p:nvPicPr>
          <p:cNvPr id="4" name="Picture 3" descr="Photo on 2-27-13 at 1.26 PM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6145" y="4100304"/>
            <a:ext cx="2748465" cy="183231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46145" y="1380574"/>
            <a:ext cx="5577167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latin typeface="Handwriting - Dakota"/>
                <a:cs typeface="Handwriting - Dakota"/>
              </a:rPr>
              <a:t>Fiesta de </a:t>
            </a:r>
            <a:r>
              <a:rPr lang="en-US" sz="4400" b="1" dirty="0" err="1">
                <a:latin typeface="Handwriting - Dakota"/>
                <a:cs typeface="Handwriting - Dakota"/>
              </a:rPr>
              <a:t>Colores</a:t>
            </a:r>
            <a:endParaRPr lang="en-US" sz="4400" b="1" dirty="0">
              <a:latin typeface="Handwriting - Dakota"/>
              <a:cs typeface="Handwriting - Dakota"/>
            </a:endParaRPr>
          </a:p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83512" y="2068979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srgbClr val="008000"/>
                </a:solidFill>
              </a:rPr>
              <a:t>El </a:t>
            </a:r>
            <a:r>
              <a:rPr lang="en-US" dirty="0" err="1">
                <a:solidFill>
                  <a:srgbClr val="008000"/>
                </a:solidFill>
              </a:rPr>
              <a:t>nombre</a:t>
            </a:r>
            <a:r>
              <a:rPr lang="en-US" dirty="0">
                <a:solidFill>
                  <a:srgbClr val="008000"/>
                </a:solidFill>
              </a:rPr>
              <a:t> de </a:t>
            </a:r>
            <a:r>
              <a:rPr lang="en-US" dirty="0" err="1">
                <a:solidFill>
                  <a:srgbClr val="008000"/>
                </a:solidFill>
              </a:rPr>
              <a:t>vestido</a:t>
            </a:r>
            <a:r>
              <a:rPr lang="en-US" dirty="0">
                <a:solidFill>
                  <a:srgbClr val="008000"/>
                </a:solidFill>
              </a:rPr>
              <a:t> </a:t>
            </a:r>
            <a:r>
              <a:rPr lang="en-US" dirty="0" err="1">
                <a:solidFill>
                  <a:srgbClr val="008000"/>
                </a:solidFill>
              </a:rPr>
              <a:t>es</a:t>
            </a:r>
            <a:r>
              <a:rPr lang="en-US" dirty="0">
                <a:solidFill>
                  <a:srgbClr val="008000"/>
                </a:solidFill>
              </a:rPr>
              <a:t> Fiesta De </a:t>
            </a:r>
            <a:r>
              <a:rPr lang="en-US" dirty="0" err="1">
                <a:solidFill>
                  <a:srgbClr val="008000"/>
                </a:solidFill>
              </a:rPr>
              <a:t>Colores</a:t>
            </a:r>
            <a:r>
              <a:rPr lang="en-US" dirty="0">
                <a:solidFill>
                  <a:srgbClr val="008000"/>
                </a:solidFill>
              </a:rPr>
              <a:t>. La </a:t>
            </a:r>
            <a:r>
              <a:rPr lang="en-US" dirty="0" err="1">
                <a:solidFill>
                  <a:srgbClr val="008000"/>
                </a:solidFill>
              </a:rPr>
              <a:t>disenadoras</a:t>
            </a:r>
            <a:r>
              <a:rPr lang="en-US" dirty="0">
                <a:solidFill>
                  <a:srgbClr val="008000"/>
                </a:solidFill>
              </a:rPr>
              <a:t> son </a:t>
            </a:r>
            <a:r>
              <a:rPr lang="en-US" dirty="0" err="1">
                <a:solidFill>
                  <a:srgbClr val="008000"/>
                </a:solidFill>
              </a:rPr>
              <a:t>Geetika</a:t>
            </a:r>
            <a:r>
              <a:rPr lang="en-US" dirty="0">
                <a:solidFill>
                  <a:srgbClr val="008000"/>
                </a:solidFill>
              </a:rPr>
              <a:t> , </a:t>
            </a:r>
            <a:r>
              <a:rPr lang="en-US" dirty="0" err="1">
                <a:solidFill>
                  <a:srgbClr val="008000"/>
                </a:solidFill>
              </a:rPr>
              <a:t>Anum</a:t>
            </a:r>
            <a:r>
              <a:rPr lang="en-US" dirty="0">
                <a:solidFill>
                  <a:srgbClr val="008000"/>
                </a:solidFill>
              </a:rPr>
              <a:t> y </a:t>
            </a:r>
            <a:r>
              <a:rPr lang="en-US" dirty="0" err="1">
                <a:solidFill>
                  <a:srgbClr val="008000"/>
                </a:solidFill>
              </a:rPr>
              <a:t>Naimah</a:t>
            </a:r>
            <a:r>
              <a:rPr lang="en-US" dirty="0">
                <a:solidFill>
                  <a:srgbClr val="008000"/>
                </a:solidFill>
              </a:rPr>
              <a:t>. </a:t>
            </a:r>
            <a:r>
              <a:rPr lang="en-US" dirty="0" err="1">
                <a:solidFill>
                  <a:srgbClr val="008000"/>
                </a:solidFill>
              </a:rPr>
              <a:t>Es</a:t>
            </a:r>
            <a:r>
              <a:rPr lang="en-US" dirty="0">
                <a:solidFill>
                  <a:srgbClr val="008000"/>
                </a:solidFill>
              </a:rPr>
              <a:t> la </a:t>
            </a:r>
            <a:r>
              <a:rPr lang="en-US" dirty="0" err="1">
                <a:solidFill>
                  <a:srgbClr val="008000"/>
                </a:solidFill>
              </a:rPr>
              <a:t>falda</a:t>
            </a:r>
            <a:r>
              <a:rPr lang="en-US" dirty="0">
                <a:solidFill>
                  <a:srgbClr val="008000"/>
                </a:solidFill>
              </a:rPr>
              <a:t> </a:t>
            </a:r>
            <a:r>
              <a:rPr lang="en-US" dirty="0" err="1">
                <a:solidFill>
                  <a:srgbClr val="008000"/>
                </a:solidFill>
              </a:rPr>
              <a:t>muchos</a:t>
            </a:r>
            <a:r>
              <a:rPr lang="en-US" dirty="0">
                <a:solidFill>
                  <a:srgbClr val="008000"/>
                </a:solidFill>
              </a:rPr>
              <a:t> </a:t>
            </a:r>
            <a:r>
              <a:rPr lang="en-US" dirty="0" err="1">
                <a:solidFill>
                  <a:srgbClr val="008000"/>
                </a:solidFill>
              </a:rPr>
              <a:t>colores</a:t>
            </a:r>
            <a:r>
              <a:rPr lang="en-US" dirty="0">
                <a:solidFill>
                  <a:srgbClr val="008000"/>
                </a:solidFill>
              </a:rPr>
              <a:t> y negro </a:t>
            </a:r>
            <a:r>
              <a:rPr lang="en-US" dirty="0" err="1">
                <a:solidFill>
                  <a:srgbClr val="008000"/>
                </a:solidFill>
              </a:rPr>
              <a:t>camisa</a:t>
            </a:r>
            <a:r>
              <a:rPr lang="en-US" dirty="0">
                <a:solidFill>
                  <a:srgbClr val="008000"/>
                </a:solidFill>
              </a:rPr>
              <a:t>. </a:t>
            </a:r>
            <a:r>
              <a:rPr lang="en-US" dirty="0" err="1">
                <a:solidFill>
                  <a:srgbClr val="008000"/>
                </a:solidFill>
              </a:rPr>
              <a:t>Es</a:t>
            </a:r>
            <a:r>
              <a:rPr lang="en-US" dirty="0">
                <a:solidFill>
                  <a:srgbClr val="008000"/>
                </a:solidFill>
              </a:rPr>
              <a:t> la </a:t>
            </a:r>
            <a:r>
              <a:rPr lang="en-US" dirty="0" err="1">
                <a:solidFill>
                  <a:srgbClr val="008000"/>
                </a:solidFill>
              </a:rPr>
              <a:t>vestido</a:t>
            </a:r>
            <a:r>
              <a:rPr lang="en-US" dirty="0">
                <a:solidFill>
                  <a:srgbClr val="008000"/>
                </a:solidFill>
              </a:rPr>
              <a:t> de </a:t>
            </a:r>
            <a:r>
              <a:rPr lang="en-US" dirty="0" err="1">
                <a:solidFill>
                  <a:srgbClr val="008000"/>
                </a:solidFill>
              </a:rPr>
              <a:t>verano</a:t>
            </a:r>
            <a:r>
              <a:rPr lang="en-US" dirty="0">
                <a:solidFill>
                  <a:srgbClr val="008000"/>
                </a:solidFill>
              </a:rPr>
              <a:t>. La </a:t>
            </a:r>
            <a:r>
              <a:rPr lang="en-US" dirty="0" err="1">
                <a:solidFill>
                  <a:srgbClr val="008000"/>
                </a:solidFill>
              </a:rPr>
              <a:t>ocasíon</a:t>
            </a:r>
            <a:r>
              <a:rPr lang="en-US" dirty="0">
                <a:solidFill>
                  <a:srgbClr val="008000"/>
                </a:solidFill>
              </a:rPr>
              <a:t> </a:t>
            </a:r>
            <a:r>
              <a:rPr lang="en-US" dirty="0" err="1">
                <a:solidFill>
                  <a:srgbClr val="008000"/>
                </a:solidFill>
              </a:rPr>
              <a:t>es</a:t>
            </a:r>
            <a:r>
              <a:rPr lang="en-US" dirty="0">
                <a:solidFill>
                  <a:srgbClr val="008000"/>
                </a:solidFill>
              </a:rPr>
              <a:t> fiesta. </a:t>
            </a:r>
            <a:r>
              <a:rPr lang="en-US" dirty="0" err="1">
                <a:solidFill>
                  <a:srgbClr val="008000"/>
                </a:solidFill>
              </a:rPr>
              <a:t>Nosotras</a:t>
            </a:r>
            <a:r>
              <a:rPr lang="en-US" dirty="0">
                <a:solidFill>
                  <a:srgbClr val="008000"/>
                </a:solidFill>
              </a:rPr>
              <a:t> </a:t>
            </a:r>
            <a:r>
              <a:rPr lang="en-US" dirty="0" err="1">
                <a:solidFill>
                  <a:srgbClr val="008000"/>
                </a:solidFill>
              </a:rPr>
              <a:t>usar</a:t>
            </a:r>
            <a:r>
              <a:rPr lang="en-US" dirty="0">
                <a:solidFill>
                  <a:srgbClr val="008000"/>
                </a:solidFill>
              </a:rPr>
              <a:t> </a:t>
            </a:r>
            <a:r>
              <a:rPr lang="en-US" dirty="0" err="1">
                <a:solidFill>
                  <a:srgbClr val="008000"/>
                </a:solidFill>
              </a:rPr>
              <a:t>bolsa</a:t>
            </a:r>
            <a:r>
              <a:rPr lang="en-US" dirty="0">
                <a:solidFill>
                  <a:srgbClr val="008000"/>
                </a:solidFill>
              </a:rPr>
              <a:t> de </a:t>
            </a:r>
            <a:r>
              <a:rPr lang="en-US" dirty="0" err="1">
                <a:solidFill>
                  <a:srgbClr val="008000"/>
                </a:solidFill>
              </a:rPr>
              <a:t>basura</a:t>
            </a:r>
            <a:r>
              <a:rPr lang="en-US" dirty="0">
                <a:solidFill>
                  <a:srgbClr val="008000"/>
                </a:solidFill>
              </a:rPr>
              <a:t> y </a:t>
            </a:r>
            <a:r>
              <a:rPr lang="en-US" dirty="0" err="1">
                <a:solidFill>
                  <a:srgbClr val="008000"/>
                </a:solidFill>
              </a:rPr>
              <a:t>papeles</a:t>
            </a:r>
            <a:r>
              <a:rPr lang="en-US" dirty="0">
                <a:solidFill>
                  <a:srgbClr val="008000"/>
                </a:solidFill>
              </a:rPr>
              <a:t>. </a:t>
            </a:r>
            <a:r>
              <a:rPr lang="en-US" dirty="0" err="1">
                <a:solidFill>
                  <a:srgbClr val="008000"/>
                </a:solidFill>
              </a:rPr>
              <a:t>Nos</a:t>
            </a:r>
            <a:r>
              <a:rPr lang="en-US" dirty="0">
                <a:solidFill>
                  <a:srgbClr val="008000"/>
                </a:solidFill>
              </a:rPr>
              <a:t> </a:t>
            </a:r>
            <a:r>
              <a:rPr lang="en-US" dirty="0" err="1">
                <a:solidFill>
                  <a:srgbClr val="008000"/>
                </a:solidFill>
              </a:rPr>
              <a:t>gusta</a:t>
            </a:r>
            <a:r>
              <a:rPr lang="en-US" dirty="0">
                <a:solidFill>
                  <a:srgbClr val="008000"/>
                </a:solidFill>
              </a:rPr>
              <a:t> la </a:t>
            </a:r>
            <a:r>
              <a:rPr lang="en-US" dirty="0" err="1">
                <a:solidFill>
                  <a:srgbClr val="008000"/>
                </a:solidFill>
              </a:rPr>
              <a:t>colores</a:t>
            </a:r>
            <a:r>
              <a:rPr lang="en-US" dirty="0">
                <a:solidFill>
                  <a:srgbClr val="008000"/>
                </a:solidFill>
              </a:rPr>
              <a:t>, </a:t>
            </a:r>
            <a:r>
              <a:rPr lang="en-US" dirty="0" err="1">
                <a:solidFill>
                  <a:srgbClr val="008000"/>
                </a:solidFill>
              </a:rPr>
              <a:t>arrugas</a:t>
            </a:r>
            <a:r>
              <a:rPr lang="en-US" dirty="0">
                <a:solidFill>
                  <a:srgbClr val="008000"/>
                </a:solidFill>
              </a:rPr>
              <a:t> de la </a:t>
            </a:r>
            <a:r>
              <a:rPr lang="en-US" dirty="0" err="1">
                <a:solidFill>
                  <a:srgbClr val="008000"/>
                </a:solidFill>
              </a:rPr>
              <a:t>falda</a:t>
            </a:r>
            <a:r>
              <a:rPr lang="en-US" dirty="0">
                <a:solidFill>
                  <a:srgbClr val="008000"/>
                </a:solidFill>
              </a:rPr>
              <a:t>, y la </a:t>
            </a:r>
            <a:r>
              <a:rPr lang="en-US" dirty="0" err="1">
                <a:solidFill>
                  <a:srgbClr val="008000"/>
                </a:solidFill>
              </a:rPr>
              <a:t>frontera</a:t>
            </a:r>
            <a:r>
              <a:rPr lang="en-US" dirty="0">
                <a:solidFill>
                  <a:srgbClr val="008000"/>
                </a:solidFill>
              </a:rPr>
              <a:t> de parte de </a:t>
            </a:r>
            <a:r>
              <a:rPr lang="en-US" dirty="0" err="1">
                <a:solidFill>
                  <a:srgbClr val="008000"/>
                </a:solidFill>
              </a:rPr>
              <a:t>arriba</a:t>
            </a:r>
            <a:r>
              <a:rPr lang="en-US" dirty="0">
                <a:solidFill>
                  <a:srgbClr val="008000"/>
                </a:solidFill>
              </a:rPr>
              <a:t> de la </a:t>
            </a:r>
            <a:r>
              <a:rPr lang="en-US" dirty="0" err="1">
                <a:solidFill>
                  <a:srgbClr val="008000"/>
                </a:solidFill>
              </a:rPr>
              <a:t>camisa</a:t>
            </a:r>
            <a:r>
              <a:rPr lang="en-US" dirty="0">
                <a:solidFill>
                  <a:srgbClr val="008000"/>
                </a:solidFill>
              </a:rPr>
              <a:t>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80848" y="2081793"/>
            <a:ext cx="3253181" cy="36702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550" dirty="0" err="1">
                <a:solidFill>
                  <a:srgbClr val="FF6600"/>
                </a:solidFill>
              </a:rPr>
              <a:t>Nosotras</a:t>
            </a:r>
            <a:r>
              <a:rPr lang="en-US" sz="1550" dirty="0">
                <a:solidFill>
                  <a:srgbClr val="FF6600"/>
                </a:solidFill>
              </a:rPr>
              <a:t> </a:t>
            </a:r>
            <a:r>
              <a:rPr lang="en-US" sz="1550" dirty="0" err="1">
                <a:solidFill>
                  <a:srgbClr val="FF6600"/>
                </a:solidFill>
              </a:rPr>
              <a:t>estamos</a:t>
            </a:r>
            <a:r>
              <a:rPr lang="en-US" sz="1550" dirty="0">
                <a:solidFill>
                  <a:srgbClr val="FF6600"/>
                </a:solidFill>
              </a:rPr>
              <a:t> </a:t>
            </a:r>
            <a:r>
              <a:rPr lang="en-US" sz="1550" dirty="0" err="1">
                <a:solidFill>
                  <a:srgbClr val="FF6600"/>
                </a:solidFill>
              </a:rPr>
              <a:t>recogiendo</a:t>
            </a:r>
            <a:r>
              <a:rPr lang="en-US" sz="1550" dirty="0">
                <a:solidFill>
                  <a:srgbClr val="FF6600"/>
                </a:solidFill>
              </a:rPr>
              <a:t> los </a:t>
            </a:r>
            <a:r>
              <a:rPr lang="en-US" sz="1550" dirty="0" err="1">
                <a:solidFill>
                  <a:srgbClr val="FF6600"/>
                </a:solidFill>
              </a:rPr>
              <a:t>materiales</a:t>
            </a:r>
            <a:r>
              <a:rPr lang="en-US" sz="1550" dirty="0">
                <a:solidFill>
                  <a:srgbClr val="FF6600"/>
                </a:solidFill>
              </a:rPr>
              <a:t>.</a:t>
            </a:r>
          </a:p>
          <a:p>
            <a:pPr marL="285750" indent="-285750">
              <a:buFont typeface="Arial"/>
              <a:buChar char="•"/>
            </a:pPr>
            <a:r>
              <a:rPr lang="en-US" sz="1550" dirty="0" err="1" smtClean="0">
                <a:solidFill>
                  <a:srgbClr val="FF6600"/>
                </a:solidFill>
              </a:rPr>
              <a:t>Nosotras</a:t>
            </a:r>
            <a:r>
              <a:rPr lang="en-US" sz="1550" dirty="0" smtClean="0">
                <a:solidFill>
                  <a:srgbClr val="FF6600"/>
                </a:solidFill>
              </a:rPr>
              <a:t> </a:t>
            </a:r>
            <a:r>
              <a:rPr lang="en-US" sz="1550" dirty="0" err="1">
                <a:solidFill>
                  <a:srgbClr val="FF6600"/>
                </a:solidFill>
              </a:rPr>
              <a:t>estamos</a:t>
            </a:r>
            <a:r>
              <a:rPr lang="en-US" sz="1550" dirty="0">
                <a:solidFill>
                  <a:srgbClr val="FF6600"/>
                </a:solidFill>
              </a:rPr>
              <a:t> </a:t>
            </a:r>
            <a:r>
              <a:rPr lang="en-US" sz="1550" dirty="0" err="1">
                <a:solidFill>
                  <a:srgbClr val="FF6600"/>
                </a:solidFill>
              </a:rPr>
              <a:t>acopiando</a:t>
            </a:r>
            <a:r>
              <a:rPr lang="en-US" sz="1550" dirty="0">
                <a:solidFill>
                  <a:srgbClr val="FF6600"/>
                </a:solidFill>
              </a:rPr>
              <a:t> </a:t>
            </a:r>
            <a:r>
              <a:rPr lang="en-US" sz="1550" dirty="0" err="1">
                <a:solidFill>
                  <a:srgbClr val="FF6600"/>
                </a:solidFill>
              </a:rPr>
              <a:t>muchos</a:t>
            </a:r>
            <a:r>
              <a:rPr lang="en-US" sz="1550" dirty="0">
                <a:solidFill>
                  <a:srgbClr val="FF6600"/>
                </a:solidFill>
              </a:rPr>
              <a:t> </a:t>
            </a:r>
            <a:r>
              <a:rPr lang="en-US" sz="1550" dirty="0" err="1">
                <a:solidFill>
                  <a:srgbClr val="FF6600"/>
                </a:solidFill>
              </a:rPr>
              <a:t>colores</a:t>
            </a:r>
            <a:r>
              <a:rPr lang="en-US" sz="1550" dirty="0">
                <a:solidFill>
                  <a:srgbClr val="FF6600"/>
                </a:solidFill>
              </a:rPr>
              <a:t> </a:t>
            </a:r>
            <a:r>
              <a:rPr lang="en-US" sz="1550" dirty="0" err="1">
                <a:solidFill>
                  <a:srgbClr val="FF6600"/>
                </a:solidFill>
              </a:rPr>
              <a:t>papeles</a:t>
            </a:r>
            <a:r>
              <a:rPr lang="en-US" sz="1550" dirty="0">
                <a:solidFill>
                  <a:srgbClr val="FF6600"/>
                </a:solidFill>
              </a:rPr>
              <a:t>.</a:t>
            </a:r>
          </a:p>
          <a:p>
            <a:pPr marL="285750" indent="-285750">
              <a:buFont typeface="Arial"/>
              <a:buChar char="•"/>
            </a:pPr>
            <a:r>
              <a:rPr lang="en-US" sz="1550" dirty="0" err="1" smtClean="0">
                <a:solidFill>
                  <a:srgbClr val="FF6600"/>
                </a:solidFill>
              </a:rPr>
              <a:t>Nosotras</a:t>
            </a:r>
            <a:r>
              <a:rPr lang="en-US" sz="1550" dirty="0" smtClean="0">
                <a:solidFill>
                  <a:srgbClr val="FF6600"/>
                </a:solidFill>
              </a:rPr>
              <a:t> </a:t>
            </a:r>
            <a:r>
              <a:rPr lang="en-US" sz="1550" dirty="0" err="1">
                <a:solidFill>
                  <a:srgbClr val="FF6600"/>
                </a:solidFill>
              </a:rPr>
              <a:t>estamos</a:t>
            </a:r>
            <a:r>
              <a:rPr lang="en-US" sz="1550" dirty="0">
                <a:solidFill>
                  <a:srgbClr val="FF6600"/>
                </a:solidFill>
              </a:rPr>
              <a:t> </a:t>
            </a:r>
            <a:r>
              <a:rPr lang="en-US" sz="1550" dirty="0" err="1">
                <a:solidFill>
                  <a:srgbClr val="FF6600"/>
                </a:solidFill>
              </a:rPr>
              <a:t>plegando</a:t>
            </a:r>
            <a:r>
              <a:rPr lang="en-US" sz="1550" dirty="0">
                <a:solidFill>
                  <a:srgbClr val="FF6600"/>
                </a:solidFill>
              </a:rPr>
              <a:t> los </a:t>
            </a:r>
            <a:r>
              <a:rPr lang="en-US" sz="1550" dirty="0" err="1">
                <a:solidFill>
                  <a:srgbClr val="FF6600"/>
                </a:solidFill>
              </a:rPr>
              <a:t>papeles</a:t>
            </a:r>
            <a:r>
              <a:rPr lang="en-US" sz="1550" dirty="0">
                <a:solidFill>
                  <a:srgbClr val="FF6600"/>
                </a:solidFill>
              </a:rPr>
              <a:t>.</a:t>
            </a:r>
          </a:p>
          <a:p>
            <a:pPr marL="285750" indent="-285750">
              <a:buFont typeface="Arial"/>
              <a:buChar char="•"/>
            </a:pPr>
            <a:r>
              <a:rPr lang="en-US" sz="1550" dirty="0" err="1" smtClean="0">
                <a:solidFill>
                  <a:srgbClr val="FF6600"/>
                </a:solidFill>
              </a:rPr>
              <a:t>Nosotras</a:t>
            </a:r>
            <a:r>
              <a:rPr lang="en-US" sz="1550" dirty="0" smtClean="0">
                <a:solidFill>
                  <a:srgbClr val="FF6600"/>
                </a:solidFill>
              </a:rPr>
              <a:t> </a:t>
            </a:r>
            <a:r>
              <a:rPr lang="en-US" sz="1550" dirty="0" err="1">
                <a:solidFill>
                  <a:srgbClr val="FF6600"/>
                </a:solidFill>
              </a:rPr>
              <a:t>estamos</a:t>
            </a:r>
            <a:r>
              <a:rPr lang="en-US" sz="1550" dirty="0">
                <a:solidFill>
                  <a:srgbClr val="FF6600"/>
                </a:solidFill>
              </a:rPr>
              <a:t> </a:t>
            </a:r>
            <a:r>
              <a:rPr lang="en-US" sz="1550" dirty="0" err="1">
                <a:solidFill>
                  <a:srgbClr val="FF6600"/>
                </a:solidFill>
              </a:rPr>
              <a:t>grapando</a:t>
            </a:r>
            <a:r>
              <a:rPr lang="en-US" sz="1550" dirty="0">
                <a:solidFill>
                  <a:srgbClr val="FF6600"/>
                </a:solidFill>
              </a:rPr>
              <a:t> los </a:t>
            </a:r>
            <a:r>
              <a:rPr lang="en-US" sz="1550" dirty="0" err="1">
                <a:solidFill>
                  <a:srgbClr val="FF6600"/>
                </a:solidFill>
              </a:rPr>
              <a:t>papeles</a:t>
            </a:r>
            <a:r>
              <a:rPr lang="en-US" sz="1550" dirty="0">
                <a:solidFill>
                  <a:srgbClr val="FF6600"/>
                </a:solidFill>
              </a:rPr>
              <a:t>.</a:t>
            </a:r>
          </a:p>
          <a:p>
            <a:pPr marL="285750" indent="-285750">
              <a:buFont typeface="Arial"/>
              <a:buChar char="•"/>
            </a:pPr>
            <a:r>
              <a:rPr lang="en-US" sz="1550" dirty="0" err="1" smtClean="0">
                <a:solidFill>
                  <a:srgbClr val="FF6600"/>
                </a:solidFill>
              </a:rPr>
              <a:t>Nosotras</a:t>
            </a:r>
            <a:r>
              <a:rPr lang="en-US" sz="1550" dirty="0" smtClean="0">
                <a:solidFill>
                  <a:srgbClr val="FF6600"/>
                </a:solidFill>
              </a:rPr>
              <a:t> </a:t>
            </a:r>
            <a:r>
              <a:rPr lang="en-US" sz="1550" dirty="0" err="1">
                <a:solidFill>
                  <a:srgbClr val="FF6600"/>
                </a:solidFill>
              </a:rPr>
              <a:t>estamos</a:t>
            </a:r>
            <a:r>
              <a:rPr lang="en-US" sz="1550" dirty="0">
                <a:solidFill>
                  <a:srgbClr val="FF6600"/>
                </a:solidFill>
              </a:rPr>
              <a:t> </a:t>
            </a:r>
            <a:r>
              <a:rPr lang="en-US" sz="1550" dirty="0" err="1">
                <a:solidFill>
                  <a:srgbClr val="FF6600"/>
                </a:solidFill>
              </a:rPr>
              <a:t>cortando</a:t>
            </a:r>
            <a:r>
              <a:rPr lang="en-US" sz="1550" dirty="0">
                <a:solidFill>
                  <a:srgbClr val="FF6600"/>
                </a:solidFill>
              </a:rPr>
              <a:t> los </a:t>
            </a:r>
            <a:r>
              <a:rPr lang="en-US" sz="1550" dirty="0" err="1">
                <a:solidFill>
                  <a:srgbClr val="FF6600"/>
                </a:solidFill>
              </a:rPr>
              <a:t>papeles</a:t>
            </a:r>
            <a:r>
              <a:rPr lang="en-US" sz="1550" dirty="0">
                <a:solidFill>
                  <a:srgbClr val="FF6600"/>
                </a:solidFill>
              </a:rPr>
              <a:t>. </a:t>
            </a:r>
          </a:p>
          <a:p>
            <a:pPr marL="285750" indent="-285750">
              <a:buFont typeface="Arial"/>
              <a:buChar char="•"/>
            </a:pPr>
            <a:r>
              <a:rPr lang="en-US" sz="1550" dirty="0" err="1" smtClean="0">
                <a:solidFill>
                  <a:srgbClr val="FF6600"/>
                </a:solidFill>
              </a:rPr>
              <a:t>Nosotras</a:t>
            </a:r>
            <a:r>
              <a:rPr lang="en-US" sz="1550" dirty="0" smtClean="0">
                <a:solidFill>
                  <a:srgbClr val="FF6600"/>
                </a:solidFill>
              </a:rPr>
              <a:t> </a:t>
            </a:r>
            <a:r>
              <a:rPr lang="en-US" sz="1550" dirty="0" err="1">
                <a:solidFill>
                  <a:srgbClr val="FF6600"/>
                </a:solidFill>
              </a:rPr>
              <a:t>estamos</a:t>
            </a:r>
            <a:r>
              <a:rPr lang="en-US" sz="1550" dirty="0">
                <a:solidFill>
                  <a:srgbClr val="FF6600"/>
                </a:solidFill>
              </a:rPr>
              <a:t> </a:t>
            </a:r>
            <a:r>
              <a:rPr lang="en-US" sz="1550" dirty="0" err="1">
                <a:solidFill>
                  <a:srgbClr val="FF6600"/>
                </a:solidFill>
              </a:rPr>
              <a:t>grapando</a:t>
            </a:r>
            <a:r>
              <a:rPr lang="en-US" sz="1550" dirty="0">
                <a:solidFill>
                  <a:srgbClr val="FF6600"/>
                </a:solidFill>
              </a:rPr>
              <a:t> la </a:t>
            </a:r>
            <a:r>
              <a:rPr lang="en-US" sz="1550" dirty="0" err="1">
                <a:solidFill>
                  <a:srgbClr val="FF6600"/>
                </a:solidFill>
              </a:rPr>
              <a:t>falda</a:t>
            </a:r>
            <a:r>
              <a:rPr lang="en-US" sz="1550" dirty="0">
                <a:solidFill>
                  <a:srgbClr val="FF6600"/>
                </a:solidFill>
              </a:rPr>
              <a:t>.</a:t>
            </a:r>
          </a:p>
          <a:p>
            <a:pPr marL="285750" indent="-285750">
              <a:buFont typeface="Arial"/>
              <a:buChar char="•"/>
            </a:pPr>
            <a:r>
              <a:rPr lang="en-US" sz="1550" dirty="0" err="1" smtClean="0">
                <a:solidFill>
                  <a:srgbClr val="FF6600"/>
                </a:solidFill>
              </a:rPr>
              <a:t>Nosotras</a:t>
            </a:r>
            <a:r>
              <a:rPr lang="en-US" sz="1550" dirty="0" smtClean="0">
                <a:solidFill>
                  <a:srgbClr val="FF6600"/>
                </a:solidFill>
              </a:rPr>
              <a:t> </a:t>
            </a:r>
            <a:r>
              <a:rPr lang="en-US" sz="1550" dirty="0" err="1">
                <a:solidFill>
                  <a:srgbClr val="FF6600"/>
                </a:solidFill>
              </a:rPr>
              <a:t>estamos</a:t>
            </a:r>
            <a:r>
              <a:rPr lang="en-US" sz="1550" dirty="0">
                <a:solidFill>
                  <a:srgbClr val="FF6600"/>
                </a:solidFill>
              </a:rPr>
              <a:t> </a:t>
            </a:r>
            <a:r>
              <a:rPr lang="en-US" sz="1550" dirty="0" err="1">
                <a:solidFill>
                  <a:srgbClr val="FF6600"/>
                </a:solidFill>
              </a:rPr>
              <a:t>comenzando</a:t>
            </a:r>
            <a:r>
              <a:rPr lang="en-US" sz="1550" dirty="0">
                <a:solidFill>
                  <a:srgbClr val="FF6600"/>
                </a:solidFill>
              </a:rPr>
              <a:t> </a:t>
            </a:r>
            <a:r>
              <a:rPr lang="en-US" sz="1550" dirty="0" err="1">
                <a:solidFill>
                  <a:srgbClr val="FF6600"/>
                </a:solidFill>
              </a:rPr>
              <a:t>hacer</a:t>
            </a:r>
            <a:r>
              <a:rPr lang="en-US" sz="1550" dirty="0">
                <a:solidFill>
                  <a:srgbClr val="FF6600"/>
                </a:solidFill>
              </a:rPr>
              <a:t> la parte de </a:t>
            </a:r>
            <a:r>
              <a:rPr lang="en-US" sz="1550" dirty="0" err="1">
                <a:solidFill>
                  <a:srgbClr val="FF6600"/>
                </a:solidFill>
              </a:rPr>
              <a:t>fondo</a:t>
            </a:r>
            <a:r>
              <a:rPr lang="en-US" sz="1550" dirty="0">
                <a:solidFill>
                  <a:srgbClr val="FF6600"/>
                </a:solidFill>
              </a:rPr>
              <a:t> del </a:t>
            </a:r>
            <a:r>
              <a:rPr lang="en-US" sz="1550" dirty="0" err="1">
                <a:solidFill>
                  <a:srgbClr val="FF6600"/>
                </a:solidFill>
              </a:rPr>
              <a:t>vestido</a:t>
            </a:r>
            <a:r>
              <a:rPr lang="en-US" sz="1550" dirty="0">
                <a:solidFill>
                  <a:srgbClr val="FF6600"/>
                </a:solidFill>
              </a:rPr>
              <a:t>.</a:t>
            </a:r>
          </a:p>
          <a:p>
            <a:pPr marL="285750" indent="-285750">
              <a:buFont typeface="Arial"/>
              <a:buChar char="•"/>
            </a:pPr>
            <a:r>
              <a:rPr lang="en-US" sz="1550" dirty="0" err="1" smtClean="0">
                <a:solidFill>
                  <a:srgbClr val="FF6600"/>
                </a:solidFill>
              </a:rPr>
              <a:t>Nosotras</a:t>
            </a:r>
            <a:r>
              <a:rPr lang="en-US" sz="1550" dirty="0" smtClean="0">
                <a:solidFill>
                  <a:srgbClr val="FF6600"/>
                </a:solidFill>
              </a:rPr>
              <a:t> </a:t>
            </a:r>
            <a:r>
              <a:rPr lang="en-US" sz="1550" dirty="0" err="1">
                <a:solidFill>
                  <a:srgbClr val="FF6600"/>
                </a:solidFill>
              </a:rPr>
              <a:t>estamos</a:t>
            </a:r>
            <a:r>
              <a:rPr lang="en-US" sz="1550" dirty="0">
                <a:solidFill>
                  <a:srgbClr val="FF6600"/>
                </a:solidFill>
              </a:rPr>
              <a:t> </a:t>
            </a:r>
            <a:r>
              <a:rPr lang="en-US" sz="1550" dirty="0" err="1">
                <a:solidFill>
                  <a:srgbClr val="FF6600"/>
                </a:solidFill>
              </a:rPr>
              <a:t>pegando</a:t>
            </a:r>
            <a:r>
              <a:rPr lang="en-US" sz="1550" dirty="0">
                <a:solidFill>
                  <a:srgbClr val="FF6600"/>
                </a:solidFill>
              </a:rPr>
              <a:t> </a:t>
            </a:r>
            <a:r>
              <a:rPr lang="en-US" sz="1550" dirty="0" err="1">
                <a:solidFill>
                  <a:srgbClr val="FF6600"/>
                </a:solidFill>
              </a:rPr>
              <a:t>papeles</a:t>
            </a:r>
            <a:r>
              <a:rPr lang="en-US" sz="1550" dirty="0">
                <a:solidFill>
                  <a:srgbClr val="FF6600"/>
                </a:solidFill>
              </a:rPr>
              <a:t> la parte de </a:t>
            </a:r>
            <a:r>
              <a:rPr lang="en-US" sz="1550" dirty="0" err="1">
                <a:solidFill>
                  <a:srgbClr val="FF6600"/>
                </a:solidFill>
              </a:rPr>
              <a:t>arriba</a:t>
            </a:r>
            <a:r>
              <a:rPr lang="en-US" sz="1550" dirty="0">
                <a:solidFill>
                  <a:srgbClr val="FF6600"/>
                </a:solidFill>
              </a:rPr>
              <a:t> del </a:t>
            </a:r>
            <a:r>
              <a:rPr lang="en-US" sz="1550" dirty="0" err="1">
                <a:solidFill>
                  <a:srgbClr val="FF6600"/>
                </a:solidFill>
              </a:rPr>
              <a:t>vestido</a:t>
            </a:r>
            <a:r>
              <a:rPr lang="en-US" sz="1550" dirty="0">
                <a:solidFill>
                  <a:srgbClr val="FF66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8369021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Couture.thmx</Template>
  <TotalTime>29</TotalTime>
  <Words>137</Words>
  <Application>Microsoft Macintosh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Couture</vt:lpstr>
      <vt:lpstr>PowerPoint Presentation</vt:lpstr>
    </vt:vector>
  </TitlesOfParts>
  <Company>NYC Department of Education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4</cp:revision>
  <dcterms:created xsi:type="dcterms:W3CDTF">2013-02-27T18:17:54Z</dcterms:created>
  <dcterms:modified xsi:type="dcterms:W3CDTF">2013-02-28T18:23:16Z</dcterms:modified>
</cp:coreProperties>
</file>